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4" r:id="rId3"/>
    <p:sldId id="259" r:id="rId4"/>
    <p:sldId id="260" r:id="rId5"/>
    <p:sldId id="262" r:id="rId6"/>
    <p:sldId id="263" r:id="rId7"/>
    <p:sldId id="264" r:id="rId8"/>
    <p:sldId id="27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0189FA-3F2A-46CA-A70F-20186AE35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383CF85-BBEE-4F83-B4C7-0CBFCCA3A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E5A270-F9DD-4EB9-A020-54507533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102A27-95B7-4786-934F-A872A38E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A663C8-47A2-43C5-9E2E-C0ACF2B6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89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C898D-38EF-4A61-965E-6D6F9CD75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B18D69-212C-414C-9432-D5623789F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F562E4-2A86-4CE9-A34A-CCBDA24C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1F6096-1740-4949-AAA8-D3995F88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0C8DDD-3B5F-4B06-B1F9-04C598DD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3A5E61B-33C5-451C-8CA3-EC8E73F88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631F88-E658-4734-BCEE-9C15F57B6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EED3E7-0325-4E13-A6FF-CB9AE362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4508A6-8667-4398-AAC1-F02044D6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2298D6-C7E2-4F74-B4D0-98593926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9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6941F4-834E-423E-A5A9-8820159D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6109A6-4E3C-4172-AA5B-42B33062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E84893-D64A-4FD0-98B2-BEB7919A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6BC945-1C97-47EF-8356-70572CE9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F9E701-08DE-4184-9757-928DB8BB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47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55A284-662D-4A35-AF3F-E9565035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91BCDC5-587D-4946-8F2C-8BC4FB863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C0EE94-0BE7-4C57-BABC-0FB940BB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DC8411-F2BF-472D-9B81-89D793E2E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157685-253A-4C40-A0C9-7C7B842E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22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199EAA-C8FA-4D0B-963C-C6C363E3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9F567B-A8D1-411F-A806-612972F6C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E2CFA3-5F88-423D-A160-8002DD6E0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EBE272-3B85-457B-B1BC-FC5AD98B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1DF2D8-AC4A-42BF-AF45-EAC5A6B4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E3F77CD-1C54-4FB2-9EA1-64107145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03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A18C85-DCAE-4701-98BB-F52CD56E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0C5F77D-A463-4B46-9D5B-DF05B2A5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958FA1E-508F-47A7-9F53-197485C8F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3FC1FD5-3645-4121-8D5C-A9739E0E6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288FCC-9D50-4CFF-AF89-A697B4439D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092575E-6006-46B0-AEFD-EAD1D729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340A6BD-8E7B-4ED5-8D64-799B0A04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B2E2BD5-E3EF-403C-BA83-05846DD29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1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44ACA2-72F7-4B47-AF73-0E058DB0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9CA23AC-EA2E-4C7C-930A-78BAB5CF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623A03E-739A-402B-BD30-B829F68E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567B2D3-87A1-4814-A1FD-ABCC7BFC2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16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D63C370-A4AA-49FB-8E9E-02E51D85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BDAF0A8-A6FA-47B4-B4E9-457E6326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C668EE8-FFBB-4FA0-B992-919302AA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44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E64F39-7A8B-4CFF-94C4-7CD08B71F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596100-EBBC-42DD-A3DA-63C7DCD94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03C245B-AFD8-4439-B685-F6E7C52BD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37AE02-2EFD-493F-BD16-22B7D4EA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C02A7C8-DF2E-4111-AC0D-77BD644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C4AC1D5-318F-4977-A384-43DEBF02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91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7903C6-3984-42DB-8188-2C8A5E265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566CFA-C1DB-4BD9-B778-B180BE235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7C765E6-5E83-4053-B89C-7F470722E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62AAD5-6192-4DC3-B861-52FDF66D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C7ECF5-DDED-4855-AC70-84F4998B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A041354-9A57-4439-A62C-8B9D0D3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C9B0EB6-7C6F-4A68-82AF-D811C15A1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7526768-AF08-41F5-AD0A-9A16E1789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CE5DD9-2E48-4496-9A88-89748E4BE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2062-BC32-463D-95D9-C2E8E417E027}" type="datetimeFigureOut">
              <a:rPr lang="zh-TW" altLang="en-US" smtClean="0"/>
              <a:t>2018/3/22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580BC2-3360-45A4-9C13-73E87EF75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33CD25-799A-4660-AD09-784328823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86D2-E06D-4F4A-A17A-211E44076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cmeih\Desktop\&#35433;&#27468;MV\&#25105;&#24590;&#33021;&#19981;&#28858;&#20027;&#27963;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cmeih\Desktop\&#35433;&#27468;MV\&#26368;&#30171;&#30340;&#26178;&#20505;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35433;&#27468;MV/&#21313;&#26550;&#19971;&#35328;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3" y="1659118"/>
            <a:ext cx="8210746" cy="39309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受難崇拜</a:t>
            </a:r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啟應文與禱告</a:t>
            </a:r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2018.3.27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晨禱</a:t>
            </a:r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7181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1114883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與主同釘十架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825624"/>
            <a:ext cx="8891440" cy="478256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啟：我已經與基督同釘十字架，現在活著的不再是我，乃是基督在我裡面活著。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加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2:20)</a:t>
            </a:r>
          </a:p>
        </p:txBody>
      </p:sp>
    </p:spTree>
    <p:extLst>
      <p:ext uri="{BB962C8B-B14F-4D97-AF65-F5344CB8AC3E}">
        <p14:creationId xmlns:p14="http://schemas.microsoft.com/office/powerpoint/2010/main" val="3194556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1114883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825624"/>
            <a:ext cx="8891440" cy="4782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應：我們若在祂死的形狀上與祂聯合，也要在祂復活的形狀上與祂聯合，因為知道我們的舊人和祂同釘十字架，使罪身滅絕，叫我們不再作罪的奴僕；我們若是與基督同死，就信必與祂同活。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6:5-8)</a:t>
            </a:r>
          </a:p>
        </p:txBody>
      </p:sp>
    </p:spTree>
    <p:extLst>
      <p:ext uri="{BB962C8B-B14F-4D97-AF65-F5344CB8AC3E}">
        <p14:creationId xmlns:p14="http://schemas.microsoft.com/office/powerpoint/2010/main" val="2581698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249810"/>
            <a:ext cx="8891440" cy="815420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默想與禱告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168924"/>
            <a:ext cx="8891440" cy="543926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我的信心不足，對未來有許多懼怕和懷疑，使我不敢更多為主擺上，如今與主同釘十架。</a:t>
            </a:r>
          </a:p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我過去一切的驕傲自誇，使我看自己比別人強，高舉自己勝過高舉主，如今與主同釘十架。</a:t>
            </a:r>
          </a:p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我一切的軟弱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金錢、名聲、眼目的情慾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…)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，引誘我去跟從世界，如今與主同釘十架。</a:t>
            </a:r>
          </a:p>
        </p:txBody>
      </p:sp>
    </p:spTree>
    <p:extLst>
      <p:ext uri="{BB962C8B-B14F-4D97-AF65-F5344CB8AC3E}">
        <p14:creationId xmlns:p14="http://schemas.microsoft.com/office/powerpoint/2010/main" val="232641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6"/>
            <a:ext cx="8891440" cy="964054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呼召與祝福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619004"/>
            <a:ext cx="8891440" cy="498918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啟：於是耶穌對門徒說：「若有人要跟從我，就當捨己，背起他的十字架來跟從我。因為，凡要救自己生命的，必喪掉生命；凡為我喪掉生命的，必得著生命。」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16:24-25)</a:t>
            </a:r>
          </a:p>
        </p:txBody>
      </p:sp>
    </p:spTree>
    <p:extLst>
      <p:ext uri="{BB962C8B-B14F-4D97-AF65-F5344CB8AC3E}">
        <p14:creationId xmlns:p14="http://schemas.microsoft.com/office/powerpoint/2010/main" val="2911985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1114883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825624"/>
            <a:ext cx="8891440" cy="4782565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應：你務要至死忠心，我就賜你那生命的冠冕。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啟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2:10)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6395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659875"/>
            <a:ext cx="8891440" cy="1197205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詩歌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2639505"/>
            <a:ext cx="8891440" cy="25829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我怎能不為主活</a:t>
            </a:r>
            <a:endParaRPr lang="zh-TW" altLang="en-US" sz="6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988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1523796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祝福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2573518"/>
            <a:ext cx="8891440" cy="4034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唱完詩歌後，</a:t>
            </a:r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由田牧師祝福。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80421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1386071"/>
            <a:ext cx="8891440" cy="1114883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詩歌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2952618"/>
            <a:ext cx="8891440" cy="21901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最痛的時候</a:t>
            </a:r>
            <a:endParaRPr lang="zh-TW" altLang="en-US" sz="6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24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45" y="572899"/>
            <a:ext cx="8891440" cy="1208765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捨棄天上榮華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951348"/>
            <a:ext cx="8891440" cy="4656842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zh-TW" altLang="en-US" sz="4800" dirty="0">
                <a:ea typeface="標楷體" panose="03000509000000000000" pitchFamily="65" charset="-120"/>
              </a:rPr>
              <a:t>啟：祂本有神的形像，卻不以自己與神同等為強奪的；反倒虛己，取了奴僕的形像，成為人的樣式；既有人的樣子，就自己卑微，存心順服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，以至於死，且死在十字架上。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弗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2:6-8)</a:t>
            </a:r>
          </a:p>
        </p:txBody>
      </p:sp>
    </p:spTree>
    <p:extLst>
      <p:ext uri="{BB962C8B-B14F-4D97-AF65-F5344CB8AC3E}">
        <p14:creationId xmlns:p14="http://schemas.microsoft.com/office/powerpoint/2010/main" val="14058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1114883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825624"/>
            <a:ext cx="8891440" cy="4782565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應：祂誠然擔當我們的憂患，背 負我們的痛苦；我們卻以為祂受責罰，被神擊打苦待了。因祂受的刑罰，我們得平安；因祂受的鞭傷，我們得醫治。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賽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53:4-5)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82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850933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默想與禱告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341012"/>
            <a:ext cx="8891440" cy="5128181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†</a:t>
            </a:r>
            <a:r>
              <a:rPr lang="zh-TW" altLang="en-US" sz="4400" dirty="0">
                <a:ea typeface="標楷體" panose="03000509000000000000" pitchFamily="65" charset="-120"/>
                <a:cs typeface="Arial" panose="020B0604020202020204" pitchFamily="34" charset="0"/>
              </a:rPr>
              <a:t>主啊！我願意學習祢的順服，願祢的意念總高過我的意念。</a:t>
            </a:r>
          </a:p>
          <a:p>
            <a:pPr>
              <a:buFontTx/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†</a:t>
            </a:r>
            <a:r>
              <a:rPr lang="zh-TW" altLang="en-US" sz="4400" dirty="0">
                <a:ea typeface="標楷體" panose="03000509000000000000" pitchFamily="65" charset="-120"/>
                <a:cs typeface="Arial" panose="020B0604020202020204" pitchFamily="34" charset="0"/>
              </a:rPr>
              <a:t>主啊！我願意學習祢的謙卑，隱藏我自己，只叫祢的名在我身上照常顯大。</a:t>
            </a:r>
          </a:p>
          <a:p>
            <a:pPr>
              <a:buFontTx/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†</a:t>
            </a:r>
            <a:r>
              <a:rPr lang="zh-TW" altLang="en-US" sz="4400" dirty="0">
                <a:ea typeface="標楷體" panose="03000509000000000000" pitchFamily="65" charset="-120"/>
                <a:cs typeface="Arial" panose="020B0604020202020204" pitchFamily="34" charset="0"/>
              </a:rPr>
              <a:t>主啊！我願意學習祢甘心受苦，並成為受苦之人的安慰。與喜樂的人同樂；與哀哭的人同哭。</a:t>
            </a:r>
          </a:p>
        </p:txBody>
      </p:sp>
    </p:spTree>
    <p:extLst>
      <p:ext uri="{BB962C8B-B14F-4D97-AF65-F5344CB8AC3E}">
        <p14:creationId xmlns:p14="http://schemas.microsoft.com/office/powerpoint/2010/main" val="37109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8891440" cy="879213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荊棘冠冕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357460"/>
            <a:ext cx="8891440" cy="525072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啟：當下彼拉多將耶穌鞭打了，兵丁用荊棘編作冠冕戴在祂頭上，給祂穿上紫袍，又挨近祂，說：「恭喜，猶太人的王啊！」他們就用手掌打祂。 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19:1-3)</a:t>
            </a:r>
          </a:p>
        </p:txBody>
      </p:sp>
    </p:spTree>
    <p:extLst>
      <p:ext uri="{BB962C8B-B14F-4D97-AF65-F5344CB8AC3E}">
        <p14:creationId xmlns:p14="http://schemas.microsoft.com/office/powerpoint/2010/main" val="2824680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825624"/>
            <a:ext cx="8891440" cy="4782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應：惟獨見那成為比天使小一點的耶穌，因為受死的苦，就得了尊貴榮耀為冠冕，叫祂因著神的恩，為人人嚐了死味。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2:9)</a:t>
            </a:r>
          </a:p>
        </p:txBody>
      </p:sp>
    </p:spTree>
    <p:extLst>
      <p:ext uri="{BB962C8B-B14F-4D97-AF65-F5344CB8AC3E}">
        <p14:creationId xmlns:p14="http://schemas.microsoft.com/office/powerpoint/2010/main" val="407891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934407"/>
            <a:ext cx="8891440" cy="1114883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詩歌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1" y="2981226"/>
            <a:ext cx="8891440" cy="2498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十架七言</a:t>
            </a:r>
            <a:endParaRPr lang="zh-TW" altLang="en-US" sz="6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913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D27FFC-8A3C-445A-924E-6E25440E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0" y="934407"/>
            <a:ext cx="2857500" cy="498918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7B01649-88F6-4BEF-94A2-D2205294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249809"/>
            <a:ext cx="8891440" cy="747238"/>
          </a:xfrm>
        </p:spPr>
        <p:txBody>
          <a:bodyPr/>
          <a:lstStyle/>
          <a:p>
            <a:pPr algn="ctr"/>
            <a:r>
              <a:rPr lang="zh-TW" altLang="en-US" dirty="0">
                <a:ea typeface="標楷體" panose="03000509000000000000" pitchFamily="65" charset="-120"/>
              </a:rPr>
              <a:t>默想與禱告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AB4C6-3AA4-4964-AD9A-8A2C0A641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1187777"/>
            <a:ext cx="8891440" cy="542041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ea typeface="標楷體" panose="03000509000000000000" pitchFamily="65" charset="-120"/>
              </a:rPr>
              <a:t>主耶穌頭上荊棘冠冕原是世人所給的羞辱，但我們卻從這受苦的冠冕認出我們的君王。</a:t>
            </a:r>
          </a:p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ea typeface="標楷體" panose="03000509000000000000" pitchFamily="65" charset="-120"/>
              </a:rPr>
              <a:t>主曾為我忍受世人羞辱，因此，即使世人看為愚拙，我也當勇敢跟隨主，預備自己作主的見證。</a:t>
            </a:r>
          </a:p>
          <a:p>
            <a:pPr>
              <a:buFontTx/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†</a:t>
            </a:r>
            <a:r>
              <a:rPr lang="zh-TW" altLang="en-US" sz="4000" dirty="0">
                <a:ea typeface="標楷體" panose="03000509000000000000" pitchFamily="65" charset="-120"/>
              </a:rPr>
              <a:t>主啊！求祢在我心中做王，成為我們這瓦器中的寶貝，顯明我們的能力是出於神，不是出於我們自己。</a:t>
            </a:r>
          </a:p>
        </p:txBody>
      </p:sp>
    </p:spTree>
    <p:extLst>
      <p:ext uri="{BB962C8B-B14F-4D97-AF65-F5344CB8AC3E}">
        <p14:creationId xmlns:p14="http://schemas.microsoft.com/office/powerpoint/2010/main" val="230370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722</Words>
  <Application>Microsoft Office PowerPoint</Application>
  <PresentationFormat>寬螢幕</PresentationFormat>
  <Paragraphs>38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詩歌</vt:lpstr>
      <vt:lpstr>捨棄天上榮華</vt:lpstr>
      <vt:lpstr>PowerPoint 簡報</vt:lpstr>
      <vt:lpstr>默想與禱告</vt:lpstr>
      <vt:lpstr>荊棘冠冕</vt:lpstr>
      <vt:lpstr>PowerPoint 簡報</vt:lpstr>
      <vt:lpstr>詩歌</vt:lpstr>
      <vt:lpstr>默想與禱告</vt:lpstr>
      <vt:lpstr>與主同釘十架</vt:lpstr>
      <vt:lpstr>PowerPoint 簡報</vt:lpstr>
      <vt:lpstr>默想與禱告</vt:lpstr>
      <vt:lpstr>呼召與祝福</vt:lpstr>
      <vt:lpstr>PowerPoint 簡報</vt:lpstr>
      <vt:lpstr>詩歌</vt:lpstr>
      <vt:lpstr>祝福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陳美華</dc:creator>
  <cp:lastModifiedBy>陳美華</cp:lastModifiedBy>
  <cp:revision>8</cp:revision>
  <dcterms:created xsi:type="dcterms:W3CDTF">2018-03-22T07:59:15Z</dcterms:created>
  <dcterms:modified xsi:type="dcterms:W3CDTF">2018-03-22T09:29:45Z</dcterms:modified>
</cp:coreProperties>
</file>